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8A53E-FF6D-46BE-B765-B21CB932F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17B18E-5354-49A0-B043-08664DB90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C2A318-346B-4656-9BBD-A452A5CD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82A982-AE28-48A8-A68C-CD5C73DC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32B5BA-E50A-4C37-A600-EAEAC1A5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08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93645-47E0-4908-B644-0C4A0F23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F858E0-197C-4BDD-A6DF-88AA61C33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1565DC-B10D-4E32-8DED-840CE1EE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AA2AA7-B01A-4F66-AD60-0DAC9E3E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F6E78A-10BC-4C82-B861-CAA98C02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60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C8A4E74-DC10-4C70-A6DD-539D5C1EE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064F89-A630-4F9C-BC54-FE22ACFE2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CC3112-E0D2-4FAB-A70F-F8D6EC87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BCAD86-9148-4F38-ABEA-2AFEE17E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5E0190-F238-4C8C-8A55-FE72DF88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23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8827D-0F02-467C-BDC3-E32F663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63CDA-F594-46CB-9AB4-EB98BEDDE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78E34D-602B-4D6A-B1B2-951ABD6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4AFED5-1EBC-412F-9487-4F5194F6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F7D1C2-5E78-48A0-B49A-A9643C42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0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64DD5-DC37-45B3-BC7C-5AA40A58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587B3F-37D4-499E-8A2B-439CCE1E2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32E97B-8CCC-4A37-89A6-AE20498D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EEB269-E20A-4544-9D42-DD02852F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999F7D-8324-48CF-B297-D1288F6D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72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C2050-5ABE-4EB9-A0D7-63182BD7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2408EB-4BB7-4552-9177-2372061E4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5AE5E7-56EC-43D4-960D-10A55F703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1DED3A-B6BB-45F3-A552-061AE17E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F1A584-1C1B-4E96-98F0-DF888882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7A4658-1078-4224-A861-F04AA3E4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19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06B01-18B3-4FFC-9C73-1805C7E8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CB83D8-1619-42AB-A176-F26697B9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9AA92A-11AA-473F-AF1A-A9BA0FE53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8807A9-24E6-460F-8C7D-077903A8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821DB3-7E2A-4011-A412-A855E67C2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39DE23F-ABA2-4BB2-859D-7E99B56B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C9FB0FD-FD7F-42D1-B56F-0A83DB03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4FD78C-8884-4F2C-99B2-52BBAD09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48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0411C-3DD9-4683-8A4A-72ACC822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2A5259F-9A3B-42F2-A036-487728FE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21B0D1-D27C-44EC-AF46-1C4D56D4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5CEA1E-9E74-4B82-8EA0-4C795895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59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6EC40D1-3140-48CE-94C8-E41C1605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DCCAA9-D330-4421-B784-992B1C79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29FA0A-9D0E-4C80-ABAF-A69AE870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45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A16DA-EB16-4E54-A7FE-8E99E11B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AAED5-0E07-4A3F-9727-85BEA2849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6D0AB7-7860-454D-869F-3C35127D4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9E9D6F-FACA-4C6C-9595-C0653192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38A17F-D94E-45DE-BA13-C7A6D36D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9A57CF-6F67-47E5-BCB1-E6A0A8A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1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81B86-A935-4462-BB60-77BA68C6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6E9590-41C5-4C98-85E8-FCC07C06E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D92095-27AB-4AB1-96A5-4369E18BA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7E096E-5A2C-4786-BD33-EF37C3F3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EDCCC8-E945-4E74-9DBE-AED99CF0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E7BE46-5F04-40D2-B1D7-6E309F2E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1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0A8488D-EB35-4463-9BA1-FF5D7524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87D389-CB50-46AC-888B-0095F178F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8B71DB-3EBB-4107-A106-1D94B920D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711C-8AA6-43B4-A009-CBEDADE5A393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0ADED5-5042-43BA-AED8-99039F081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BC77E-CAA6-4F44-A160-F25E7DB1A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3D807-2702-4B6B-8A90-C4907A8460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6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cs.wikipedia.org/wiki/Plemena_ovc%C3%AD" TargetMode="External"/><Relationship Id="rId18" Type="http://schemas.openxmlformats.org/officeDocument/2006/relationships/image" Target="../media/image9.jpg"/><Relationship Id="rId3" Type="http://schemas.openxmlformats.org/officeDocument/2006/relationships/hyperlink" Target="https://pxhere.com/cs/photo/932871" TargetMode="External"/><Relationship Id="rId7" Type="http://schemas.openxmlformats.org/officeDocument/2006/relationships/hyperlink" Target="http://commons.wikimedia.org/wiki/File:Krava_Vadarci_y.jpg" TargetMode="External"/><Relationship Id="rId12" Type="http://schemas.openxmlformats.org/officeDocument/2006/relationships/image" Target="../media/image6.jpg"/><Relationship Id="rId17" Type="http://schemas.openxmlformats.org/officeDocument/2006/relationships/hyperlink" Target="https://pxhere.com/cs/photo/1328890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hyperlink" Target="https://bs.wikipedia.org/wiki/Sanska_koza" TargetMode="External"/><Relationship Id="rId5" Type="http://schemas.openxmlformats.org/officeDocument/2006/relationships/hyperlink" Target="https://pxhere.com/cs/photo/645654" TargetMode="External"/><Relationship Id="rId15" Type="http://schemas.openxmlformats.org/officeDocument/2006/relationships/hyperlink" Target="https://cs.wikipedia.org/wiki/Prase_dom%C3%A1c%C3%AD" TargetMode="External"/><Relationship Id="rId10" Type="http://schemas.openxmlformats.org/officeDocument/2006/relationships/image" Target="../media/image5.jpg"/><Relationship Id="rId19" Type="http://schemas.openxmlformats.org/officeDocument/2006/relationships/hyperlink" Target="https://cs.wikipedia.org/wiki/Kachna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pixabay.com/cs/husy-dom%C3%A1c%C3%AD-husa-b%C3%ADl%C3%A1-husa-570159/" TargetMode="External"/><Relationship Id="rId1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QnuzTxmmW8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84733-8AF8-479C-9125-62F590DB8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DOMÁCÍ ZVÍŘATA</a:t>
            </a:r>
            <a:br>
              <a:rPr lang="cs-CZ" dirty="0"/>
            </a:br>
            <a:r>
              <a:rPr lang="cs-CZ" dirty="0"/>
              <a:t>Jak se jmenují?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22B318-D624-4E6C-9226-0DB0101E5C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D7F578-7D07-438F-81E0-57ED9628C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524000" y="3808520"/>
            <a:ext cx="1144851" cy="91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675F172-D256-4AE1-8C86-5BE89518E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90548" y="4429919"/>
            <a:ext cx="1254995" cy="79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9E41C7-DC84-42A8-B861-6A04BFED8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67240" y="3704970"/>
            <a:ext cx="966901" cy="144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E9BC95E-D156-42D7-B573-27DFA8DA3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12091" y="3704970"/>
            <a:ext cx="1050524" cy="70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FB7FCE4-9B8B-4E5F-9A75-B28F65116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70822" y="4517791"/>
            <a:ext cx="943141" cy="72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BC3F7CA1-51DB-4241-8532-06D1763C2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668068" y="3704969"/>
            <a:ext cx="1092380" cy="145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9856E7C-3868-4A84-B963-29094A188F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005620" y="4055144"/>
            <a:ext cx="846369" cy="126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904EE1A-6FA0-430F-A53A-040F697756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975006" y="3608735"/>
            <a:ext cx="1368640" cy="82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BA48FE3D-E69F-4AE1-98D3-44F5CF9994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294375" y="4594417"/>
            <a:ext cx="846369" cy="63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BEF17-C75B-49D6-85B1-B91D948617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Jak zvířata mluví?</a:t>
            </a:r>
          </a:p>
        </p:txBody>
      </p:sp>
      <p:pic>
        <p:nvPicPr>
          <p:cNvPr id="5" name="Online médium 4" title="Poznￃﾡvￃﾡnￃﾭ zvￃﾭￅﾙￃﾡtek">
            <a:hlinkClick r:id="" action="ppaction://media"/>
            <a:extLst>
              <a:ext uri="{FF2B5EF4-FFF2-40B4-BE49-F238E27FC236}">
                <a16:creationId xmlns:a16="http://schemas.microsoft.com/office/drawing/2014/main" id="{EC38FD88-0B60-4BDD-9A16-6479F33C382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83188" y="1689100"/>
            <a:ext cx="6172200" cy="3471863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A61053-4983-43CC-84B6-996546961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sz="3200" dirty="0">
                <a:solidFill>
                  <a:srgbClr val="002060"/>
                </a:solidFill>
              </a:rPr>
              <a:t>Dobře poslouchej !</a:t>
            </a:r>
          </a:p>
          <a:p>
            <a:r>
              <a:rPr lang="cs-CZ" sz="3200">
                <a:solidFill>
                  <a:srgbClr val="002060"/>
                </a:solidFill>
              </a:rPr>
              <a:t>Dívej se!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3CA21-AB10-4B43-9756-C08B53DC2C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Proč máme koně?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EC435C-2489-4942-AC94-47906B280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3752" y="1153176"/>
            <a:ext cx="2890129" cy="212818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A04496-0BAA-4568-A2E3-5A60D9D2D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  <a:p>
            <a:r>
              <a:rPr lang="cs-CZ" sz="3200" dirty="0"/>
              <a:t>Kůň táhne vůz.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200" dirty="0"/>
              <a:t>Lidé jezdí na koni.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E3ECE4-BDED-4AF7-9A7B-DEA4AC06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752" y="3790764"/>
            <a:ext cx="3727050" cy="24677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4E0B953-8339-4064-81C7-76859AFF1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184" y="1409290"/>
            <a:ext cx="114614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8940A-4245-42D1-A27E-43BDCFFA82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Proč máme kočku?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EDE93A-9094-4A9C-B523-C142C7B20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143" y="973362"/>
            <a:ext cx="4129667" cy="216807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5F756E6-F68F-4CE2-BE79-CDB7696F8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  <a:p>
            <a:r>
              <a:rPr lang="cs-CZ" sz="3200" dirty="0"/>
              <a:t>Kočka chytá myši.</a:t>
            </a:r>
          </a:p>
          <a:p>
            <a:endParaRPr lang="cs-CZ" sz="3200" dirty="0"/>
          </a:p>
          <a:p>
            <a:r>
              <a:rPr lang="cs-CZ" sz="3200" dirty="0"/>
              <a:t>My si s kočkou hrajeme.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BEE356-7AF9-4081-89E2-CD88DABA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139" y="3501554"/>
            <a:ext cx="4051676" cy="22790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FF0351-000E-403B-A7DD-6355FBD40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39" y="730360"/>
            <a:ext cx="1255885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98E94-3D91-42B7-A580-6057DE4029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Proč máme krávu?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D6E2CF-4FCA-4AE7-B4D8-2F47CF8A0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1864" y="887767"/>
            <a:ext cx="2135757" cy="1601818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AFB1B7-C346-4979-AD66-B3F7278D1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cs-CZ" dirty="0"/>
          </a:p>
          <a:p>
            <a:r>
              <a:rPr lang="cs-CZ" sz="3200" dirty="0"/>
              <a:t>Kráva nám dává</a:t>
            </a:r>
          </a:p>
          <a:p>
            <a:r>
              <a:rPr lang="cs-CZ" sz="3200" b="1" dirty="0"/>
              <a:t>maso</a:t>
            </a:r>
          </a:p>
          <a:p>
            <a:r>
              <a:rPr lang="cs-CZ" sz="3200" b="1" dirty="0"/>
              <a:t>mléko</a:t>
            </a:r>
          </a:p>
          <a:p>
            <a:r>
              <a:rPr lang="cs-CZ" sz="3200" b="1" dirty="0"/>
              <a:t>kůži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1FE212-CFAB-4712-A449-5566A9D7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36" y="4488277"/>
            <a:ext cx="1854185" cy="12338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2814EA-DA6D-4C0B-9D5C-9CABAE91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182" y="3711452"/>
            <a:ext cx="2118064" cy="21180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1037B0-E7F0-4A78-B999-2DD74CEC6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283" y="2489584"/>
            <a:ext cx="1624641" cy="16246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6A8FA6-A299-4614-8C0A-D29230128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633" y="2645545"/>
            <a:ext cx="2610985" cy="14686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7D20A0A-AA88-406F-8F9E-0EDE1AFDD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106" y="706037"/>
            <a:ext cx="96325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27B69-7128-4E76-8450-F0A775C203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Proč máme slepici?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EADA44-2757-4987-8596-C21F1459E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002" y="1509204"/>
            <a:ext cx="1822693" cy="1554378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26063E-FD08-43C7-9886-C1CC34C6C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3200" dirty="0"/>
              <a:t>Slepice nám dává</a:t>
            </a:r>
          </a:p>
          <a:p>
            <a:r>
              <a:rPr lang="cs-CZ" sz="3200" b="1" dirty="0"/>
              <a:t>maso</a:t>
            </a:r>
          </a:p>
          <a:p>
            <a:r>
              <a:rPr lang="cs-CZ" sz="3200" b="1" dirty="0"/>
              <a:t>vejce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CC3DF0-4666-42E5-A0AC-7B9EA26E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21533"/>
            <a:ext cx="3251909" cy="18272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097CB86-06AB-41CD-A8E5-34083C669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408" y="368424"/>
            <a:ext cx="137171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161F1-A524-426C-ADDC-4B2EAD3FC0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b="1" dirty="0"/>
              <a:t>Proč máme ovci?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917DA0-D9BC-498E-BA3F-5E31D47D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7320" y="858552"/>
            <a:ext cx="2652280" cy="182476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B88E6D-897D-42D6-A05D-48DA62D47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3200" dirty="0"/>
              <a:t>Ovce nám dává</a:t>
            </a:r>
          </a:p>
          <a:p>
            <a:r>
              <a:rPr lang="cs-CZ" sz="3200" b="1" dirty="0"/>
              <a:t>maso</a:t>
            </a:r>
          </a:p>
          <a:p>
            <a:r>
              <a:rPr lang="cs-CZ" sz="3200" b="1" dirty="0"/>
              <a:t>mléko na sýry</a:t>
            </a:r>
          </a:p>
          <a:p>
            <a:r>
              <a:rPr lang="cs-CZ" sz="3200" b="1" dirty="0"/>
              <a:t>vlnu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77971C-3143-4F6B-9A54-008DBFE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885936"/>
            <a:ext cx="2619375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CADDD0-6CDC-44D7-83D9-AFB555CB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53" y="4831626"/>
            <a:ext cx="2879047" cy="16177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E05EB8-B15D-40A6-9700-07FF65B7F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014" y="4716468"/>
            <a:ext cx="2157000" cy="16177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C2C226C-431C-4F80-8095-DDA49F8B3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071" y="606426"/>
            <a:ext cx="109127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7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78</Words>
  <Application>Microsoft Office PowerPoint</Application>
  <PresentationFormat>Širokoúhlá obrazovka</PresentationFormat>
  <Paragraphs>33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DOMÁCÍ ZVÍŘATA Jak se jmenují?</vt:lpstr>
      <vt:lpstr>Jak zvířata mluví?</vt:lpstr>
      <vt:lpstr>Proč máme koně? </vt:lpstr>
      <vt:lpstr>Proč máme kočku?</vt:lpstr>
      <vt:lpstr>Proč máme krávu?</vt:lpstr>
      <vt:lpstr>Proč máme slepici? </vt:lpstr>
      <vt:lpstr>Proč máme ovci?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DOMÁCÍ ZVÍŘATA Jak se jmenují?</dc:title>
  <dc:creator>Lacinová</dc:creator>
  <cp:lastModifiedBy>Lacinová</cp:lastModifiedBy>
  <cp:revision>13</cp:revision>
  <dcterms:created xsi:type="dcterms:W3CDTF">2020-03-30T14:34:39Z</dcterms:created>
  <dcterms:modified xsi:type="dcterms:W3CDTF">2020-03-31T10:18:45Z</dcterms:modified>
</cp:coreProperties>
</file>